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6" autoAdjust="0"/>
    <p:restoredTop sz="94660"/>
  </p:normalViewPr>
  <p:slideViewPr>
    <p:cSldViewPr snapToGrid="0">
      <p:cViewPr varScale="1">
        <p:scale>
          <a:sx n="73" d="100"/>
          <a:sy n="73" d="100"/>
        </p:scale>
        <p:origin x="34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EAF6A2F-DF86-42A1-8409-1120553DF4F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88910D5D-0C9A-464A-8150-8C13C8B393B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8832B5A-1A39-411C-A943-0D690E506B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B25AF324-E96E-404A-9465-D02DD05309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3D9877F-9CBE-466F-9FF7-F4E7F8E4D6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132509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C153499-8F76-41FB-9968-1F2608886F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CE0A7279-D0BD-4B15-828B-1061B0C0FA5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2EFB687-4A77-4AED-A166-EFE5C4D424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07E062FC-D80A-4E2A-AC3F-31CA97D2DB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A578A6D9-0154-4BBE-B085-CCA93349E5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406099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6CF75C07-A798-4BF1-8B83-F02D25A4582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45AB960E-914E-40AD-B186-5A74B1E476E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7A71EA5C-1960-4DBA-82B7-A21715AEA3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38CCFF4-1256-4C07-BA09-76F643D301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0E0D80C-2263-4B19-B1CE-737C4A0285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078355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803749C-7257-4032-BFB1-2827D7726B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1AC61327-720F-4C1C-B24E-A60CE2535A4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71320BF-C968-4B76-BDBD-B0971C0171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8707470-F32B-4AAC-A450-93B62B84CF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E6A90D5-8B80-4704-B7A8-AEFCFBAFF7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730028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9C87AFE-0C47-4F1C-8C51-63B2B273B2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6662D31-95C6-40AB-A817-473B8E76AD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1DDE1F4-1858-43A4-B3EB-2200F3BE21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F34664C5-7658-4BAE-A65E-3D528CD0DD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CAFE612-6675-4014-9210-C5DE4335AE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485609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1FB0FD2-79D4-4D2C-880F-7EE1489171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F6E21784-EB66-4C11-AB7B-8C45F0B460D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1821766E-501A-4711-9DB4-D2FA05365A6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0DC1A4DC-32F0-4E50-9A2A-5860BC6CE3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25092317-AC5A-43E3-9A3A-28A91D5A70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89D11614-9CFC-44C3-B43C-86979687EB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748342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023D4B4-D9C7-43DD-BDB7-DC96730C1E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9B0C40BF-7116-4E75-AA1B-059CE0AD79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D0433432-CBEF-4DFD-A0C9-25F976D547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5B61BCE9-E69C-4989-8D8A-6183D5FCFF6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5D8B0180-BB4C-4D7B-B1EE-60931D2A1E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103DDE07-21D8-4CBF-8743-4397CFE5C8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56776234-B3E0-4417-8623-533C239F99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0E18D0D2-28AD-4A5B-8DC1-6BEACDCCD7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229142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2F51D53-0C14-4542-A506-58E40C2002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DB4C706E-833D-41A8-938E-D2EF5CF65A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AA2FE7E1-D33C-4265-AD82-D7EBFBD424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3EA439ED-4CEB-48F5-88D8-B9CB19A8C7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26196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66C9B3D8-BC79-4C44-846D-238DEE8255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CEA6377E-B0DA-47B6-9953-9ED1CBDB3E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2ABE28B6-D3AF-48B2-9AE8-EE871969FB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2956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EA4E66E-7DFD-4701-900C-47C286823F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C0C43355-A564-4F92-990B-E1BCDF383D6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C8DF5495-3103-4CBE-B894-DA1AF91212C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2F936503-6235-44A1-AB48-21E7F6A536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1CFD3BA0-E490-4A9C-B356-EA4C1A9333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B89A2749-7C76-4B7B-B9EE-8AADE37392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540599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AF893942-AF13-4C4A-A484-6B4DE10362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8750B3AF-5DB0-4CE1-A2B7-FCA81EC90F2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2D81AFD0-1D89-4048-A285-54F0392A96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B3168F0-7B09-4B78-8327-96BF57B33F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15569C10-D683-4753-9729-3726638959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3A8B58E4-0EAD-4B58-A109-40F51C5825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429178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E939FC87-B6F6-4BCA-984F-814C71D0D4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AE9AD45-10C0-476B-BFBD-5617C3755B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8BA91A1-28FB-4307-BFD1-9F3BB3F27CB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B97561-AF5B-4670-93AC-C2298551C8FB}" type="datetimeFigureOut">
              <a:rPr lang="fr-FR" smtClean="0"/>
              <a:t>08/04/2020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B2171D75-43C1-440D-9B96-D1A89DBAD36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F8371F51-4CCA-448A-AD22-D0AA809053A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DBD0CD-2C4B-4D1E-A6CA-4DA7A395D74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861371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mc:AlternateContent xmlns:mc="http://schemas.openxmlformats.org/markup-compatibility/2006">
        <mc:Choice xmlns:a14="http://schemas.microsoft.com/office/drawing/2010/main" Requires="a14">
          <p:sp>
            <p:nvSpPr>
              <p:cNvPr id="4" name="Rectangle 3">
                <a:extLst>
                  <a:ext uri="{FF2B5EF4-FFF2-40B4-BE49-F238E27FC236}">
                    <a16:creationId xmlns:a16="http://schemas.microsoft.com/office/drawing/2014/main" id="{0B459709-9489-44AA-BB1B-44B1731AACFB}"/>
                  </a:ext>
                </a:extLst>
              </p:cNvPr>
              <p:cNvSpPr/>
              <p:nvPr/>
            </p:nvSpPr>
            <p:spPr>
              <a:xfrm>
                <a:off x="5910180" y="3244334"/>
                <a:ext cx="371640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/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r>
                        <a:rPr lang="fr-FR">
                          <a:latin typeface="Cambria Math" panose="02040503050406030204" pitchFamily="18" charset="0"/>
                        </a:rPr>
                        <m:t>𝜕</m:t>
                      </m:r>
                    </m:oMath>
                  </m:oMathPara>
                </a14:m>
                <a:endParaRPr lang="fr-FR" dirty="0"/>
              </a:p>
            </p:txBody>
          </p:sp>
        </mc:Choice>
        <mc:Fallback>
          <p:sp>
            <p:nvSpPr>
              <p:cNvPr id="4" name="Rectangle 3">
                <a:extLst>
                  <a:ext uri="{FF2B5EF4-FFF2-40B4-BE49-F238E27FC236}">
                    <a16:creationId xmlns:a16="http://schemas.microsoft.com/office/drawing/2014/main" id="{0B459709-9489-44AA-BB1B-44B1731AACFB}"/>
                  </a:ext>
                </a:extLst>
              </p:cNvPr>
              <p:cNvSpPr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5910180" y="3244334"/>
                <a:ext cx="371640" cy="369332"/>
              </a:xfrm>
              <a:prstGeom prst="rect">
                <a:avLst/>
              </a:prstGeom>
              <a:blipFill>
                <a:blip r:embed="rId2"/>
                <a:stretch>
                  <a:fillRect/>
                </a:stretch>
              </a:blipFill>
            </p:spPr>
            <p:txBody>
              <a:bodyPr/>
              <a:lstStyle/>
              <a:p>
                <a:r>
                  <a:rPr lang="fr-FR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3374283741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Grand écran</PresentationFormat>
  <Paragraphs>1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Cambria Math</vt:lpstr>
      <vt:lpstr>Thème Office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Julien NABET</dc:creator>
  <cp:lastModifiedBy>Julien NABET</cp:lastModifiedBy>
  <cp:revision>1</cp:revision>
  <dcterms:created xsi:type="dcterms:W3CDTF">2020-04-08T09:32:55Z</dcterms:created>
  <dcterms:modified xsi:type="dcterms:W3CDTF">2020-04-08T09:33:27Z</dcterms:modified>
</cp:coreProperties>
</file>

<file path=docProps/thumbnail.jpeg>
</file>